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21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828A-6B22-884E-8407-FCFDE06271AF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E5D8-5726-3F4E-979F-59E5473C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4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828A-6B22-884E-8407-FCFDE06271AF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E5D8-5726-3F4E-979F-59E5473C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6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828A-6B22-884E-8407-FCFDE06271AF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E5D8-5726-3F4E-979F-59E5473C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82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828A-6B22-884E-8407-FCFDE06271AF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E5D8-5726-3F4E-979F-59E5473C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46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828A-6B22-884E-8407-FCFDE06271AF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E5D8-5726-3F4E-979F-59E5473C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6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828A-6B22-884E-8407-FCFDE06271AF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E5D8-5726-3F4E-979F-59E5473C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5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828A-6B22-884E-8407-FCFDE06271AF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E5D8-5726-3F4E-979F-59E5473C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3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828A-6B22-884E-8407-FCFDE06271AF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E5D8-5726-3F4E-979F-59E5473C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7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828A-6B22-884E-8407-FCFDE06271AF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E5D8-5726-3F4E-979F-59E5473C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57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828A-6B22-884E-8407-FCFDE06271AF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E5D8-5726-3F4E-979F-59E5473C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4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828A-6B22-884E-8407-FCFDE06271AF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E5D8-5726-3F4E-979F-59E5473C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464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6828A-6B22-884E-8407-FCFDE06271AF}" type="datetimeFigureOut">
              <a:rPr lang="en-US" smtClean="0"/>
              <a:t>10/31/14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EE5D8-5726-3F4E-979F-59E5473C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0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eatrecurtain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bestkeptsecre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694" y="963078"/>
            <a:ext cx="3934662" cy="57113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00751" y="0"/>
            <a:ext cx="61954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ASPIRE Presents...</a:t>
            </a:r>
            <a:endParaRPr lang="en-US" sz="4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276124"/>
            <a:ext cx="2780237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FF"/>
                </a:solidFill>
              </a:rPr>
              <a:t>Thursday, November 13</a:t>
            </a:r>
            <a:r>
              <a:rPr lang="en-US" sz="3600" b="1" baseline="30000" dirty="0" smtClean="0">
                <a:solidFill>
                  <a:srgbClr val="FFFFFF"/>
                </a:solidFill>
              </a:rPr>
              <a:t>th</a:t>
            </a:r>
            <a:r>
              <a:rPr lang="en-US" sz="3600" b="1" dirty="0" smtClean="0">
                <a:solidFill>
                  <a:srgbClr val="FFFFFF"/>
                </a:solidFill>
              </a:rPr>
              <a:t>, 2014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657178" y="2276124"/>
            <a:ext cx="2289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FF"/>
                </a:solidFill>
              </a:rPr>
              <a:t>6:00pm- 8:00pm</a:t>
            </a:r>
            <a:endParaRPr lang="en-US" sz="3600" b="1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1356" y="4564412"/>
            <a:ext cx="2289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FF"/>
                </a:solidFill>
              </a:rPr>
              <a:t>Rm. 341 </a:t>
            </a:r>
          </a:p>
          <a:p>
            <a:pPr algn="ctr"/>
            <a:r>
              <a:rPr lang="en-US" sz="3600" b="1" dirty="0" smtClean="0">
                <a:solidFill>
                  <a:srgbClr val="FFFFFF"/>
                </a:solidFill>
              </a:rPr>
              <a:t>Smith Hall </a:t>
            </a:r>
            <a:endParaRPr lang="en-US" sz="3600" b="1" dirty="0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564412"/>
            <a:ext cx="27802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solidFill>
                  <a:srgbClr val="FFFFFF"/>
                </a:solidFill>
              </a:rPr>
              <a:t>Free</a:t>
            </a:r>
            <a:r>
              <a:rPr lang="en-US" sz="3600" b="1" dirty="0" smtClean="0">
                <a:solidFill>
                  <a:srgbClr val="FFFFFF"/>
                </a:solidFill>
              </a:rPr>
              <a:t> popcorn!!!</a:t>
            </a:r>
            <a:endParaRPr lang="en-US" sz="36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653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28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 Bigelow</dc:creator>
  <cp:lastModifiedBy>Alexis Bigelow</cp:lastModifiedBy>
  <cp:revision>12</cp:revision>
  <dcterms:created xsi:type="dcterms:W3CDTF">2014-10-13T19:32:15Z</dcterms:created>
  <dcterms:modified xsi:type="dcterms:W3CDTF">2014-10-31T14:08:51Z</dcterms:modified>
</cp:coreProperties>
</file>